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docx" ContentType="application/vnd.openxmlformats-officedocument.wordprocessingml.document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872" y="-3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89E8E-D004-4071-BF5B-17B78BCD1418}" type="datetimeFigureOut">
              <a:rPr lang="en-US" smtClean="0"/>
              <a:pPr/>
              <a:t>8/4/2013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37C9B-F1AC-45ED-9E1B-FA9853D8914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586402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89E8E-D004-4071-BF5B-17B78BCD1418}" type="datetimeFigureOut">
              <a:rPr lang="en-US" smtClean="0"/>
              <a:pPr/>
              <a:t>8/4/2013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37C9B-F1AC-45ED-9E1B-FA9853D8914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66859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89E8E-D004-4071-BF5B-17B78BCD1418}" type="datetimeFigureOut">
              <a:rPr lang="en-US" smtClean="0"/>
              <a:pPr/>
              <a:t>8/4/2013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37C9B-F1AC-45ED-9E1B-FA9853D8914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85715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89E8E-D004-4071-BF5B-17B78BCD1418}" type="datetimeFigureOut">
              <a:rPr lang="en-US" smtClean="0"/>
              <a:pPr/>
              <a:t>8/4/2013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37C9B-F1AC-45ED-9E1B-FA9853D8914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004203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89E8E-D004-4071-BF5B-17B78BCD1418}" type="datetimeFigureOut">
              <a:rPr lang="en-US" smtClean="0"/>
              <a:pPr/>
              <a:t>8/4/2013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37C9B-F1AC-45ED-9E1B-FA9853D8914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080091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89E8E-D004-4071-BF5B-17B78BCD1418}" type="datetimeFigureOut">
              <a:rPr lang="en-US" smtClean="0"/>
              <a:pPr/>
              <a:t>8/4/2013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37C9B-F1AC-45ED-9E1B-FA9853D8914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1678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89E8E-D004-4071-BF5B-17B78BCD1418}" type="datetimeFigureOut">
              <a:rPr lang="en-US" smtClean="0"/>
              <a:pPr/>
              <a:t>8/4/2013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37C9B-F1AC-45ED-9E1B-FA9853D8914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633086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89E8E-D004-4071-BF5B-17B78BCD1418}" type="datetimeFigureOut">
              <a:rPr lang="en-US" smtClean="0"/>
              <a:pPr/>
              <a:t>8/4/2013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37C9B-F1AC-45ED-9E1B-FA9853D8914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59095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89E8E-D004-4071-BF5B-17B78BCD1418}" type="datetimeFigureOut">
              <a:rPr lang="en-US" smtClean="0"/>
              <a:pPr/>
              <a:t>8/4/2013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37C9B-F1AC-45ED-9E1B-FA9853D8914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72711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89E8E-D004-4071-BF5B-17B78BCD1418}" type="datetimeFigureOut">
              <a:rPr lang="en-US" smtClean="0"/>
              <a:pPr/>
              <a:t>8/4/2013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37C9B-F1AC-45ED-9E1B-FA9853D8914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994051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89E8E-D004-4071-BF5B-17B78BCD1418}" type="datetimeFigureOut">
              <a:rPr lang="en-US" smtClean="0"/>
              <a:pPr/>
              <a:t>8/4/2013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37C9B-F1AC-45ED-9E1B-FA9853D8914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269108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A89E8E-D004-4071-BF5B-17B78BCD1418}" type="datetimeFigureOut">
              <a:rPr lang="en-US" smtClean="0"/>
              <a:pPr/>
              <a:t>8/4/2013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437C9B-F1AC-45ED-9E1B-FA9853D8914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98399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Word_2007_Document1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6.wmf"/><Relationship Id="rId4" Type="http://schemas.openxmlformats.org/officeDocument/2006/relationships/package" Target="../embeddings/Word_2007_Document2.docx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NC 20 Central Carolina Chapter</a:t>
            </a:r>
            <a:br>
              <a:rPr lang="en-US" dirty="0" smtClean="0"/>
            </a:br>
            <a:r>
              <a:rPr lang="en-US" dirty="0" smtClean="0"/>
              <a:t>Salisbury, Rowan County, NC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NCCOC  3</a:t>
            </a:r>
            <a:r>
              <a:rPr lang="en-US" baseline="30000" dirty="0" smtClean="0"/>
              <a:t>rd</a:t>
            </a:r>
            <a:r>
              <a:rPr lang="en-US" dirty="0" smtClean="0"/>
              <a:t> </a:t>
            </a:r>
            <a:r>
              <a:rPr lang="en-US" dirty="0" err="1" smtClean="0"/>
              <a:t>Qtr</a:t>
            </a:r>
            <a:r>
              <a:rPr lang="en-US" dirty="0" smtClean="0"/>
              <a:t> Meeting </a:t>
            </a:r>
            <a:br>
              <a:rPr lang="en-US" dirty="0" smtClean="0"/>
            </a:br>
            <a:r>
              <a:rPr lang="en-US" dirty="0" smtClean="0"/>
              <a:t>West Jefferson</a:t>
            </a:r>
            <a:br>
              <a:rPr lang="en-US" dirty="0" smtClean="0"/>
            </a:br>
            <a:r>
              <a:rPr lang="en-US" dirty="0" smtClean="0"/>
              <a:t>9 and 10 August 2013</a:t>
            </a:r>
            <a:endParaRPr lang="en-US" dirty="0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86000" y="152400"/>
            <a:ext cx="4572000" cy="1891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611746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NC20 Central Carolina Chapter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We are what we are ….</a:t>
            </a:r>
          </a:p>
          <a:p>
            <a:pPr lvl="1"/>
            <a:r>
              <a:rPr lang="en-US" dirty="0" smtClean="0"/>
              <a:t>Small chapter 67 members, </a:t>
            </a:r>
            <a:br>
              <a:rPr lang="en-US" dirty="0" smtClean="0"/>
            </a:br>
            <a:r>
              <a:rPr lang="en-US" dirty="0" smtClean="0"/>
              <a:t>one county served</a:t>
            </a:r>
          </a:p>
          <a:p>
            <a:pPr lvl="1"/>
            <a:r>
              <a:rPr lang="en-US" dirty="0" smtClean="0"/>
              <a:t>6 Meetings per year</a:t>
            </a:r>
          </a:p>
          <a:p>
            <a:pPr lvl="1"/>
            <a:r>
              <a:rPr lang="en-US" dirty="0" smtClean="0"/>
              <a:t>Enthusiastic, committed members</a:t>
            </a:r>
          </a:p>
          <a:p>
            <a:pPr lvl="1"/>
            <a:r>
              <a:rPr lang="en-US" dirty="0" smtClean="0"/>
              <a:t>Focus on informative and interesting programs</a:t>
            </a:r>
          </a:p>
          <a:p>
            <a:pPr lvl="2"/>
            <a:r>
              <a:rPr lang="en-US" dirty="0" smtClean="0"/>
              <a:t>Military</a:t>
            </a:r>
          </a:p>
          <a:p>
            <a:pPr lvl="2"/>
            <a:r>
              <a:rPr lang="en-US" dirty="0" smtClean="0"/>
              <a:t>Military History</a:t>
            </a:r>
          </a:p>
          <a:p>
            <a:pPr lvl="2"/>
            <a:r>
              <a:rPr lang="en-US" dirty="0" smtClean="0"/>
              <a:t>Veterans</a:t>
            </a:r>
          </a:p>
          <a:p>
            <a:pPr lvl="1"/>
            <a:r>
              <a:rPr lang="en-US" dirty="0" smtClean="0"/>
              <a:t>Active, goal driven board</a:t>
            </a:r>
          </a:p>
          <a:p>
            <a:pPr lvl="1"/>
            <a:endParaRPr 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77000" y="1600200"/>
            <a:ext cx="1752600" cy="1957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869000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NC20 Central Carolina Chapter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Successes</a:t>
            </a:r>
          </a:p>
          <a:p>
            <a:pPr lvl="1"/>
            <a:r>
              <a:rPr lang="en-US" dirty="0" smtClean="0"/>
              <a:t>Veterans support; homeless shelter and Christmas gift cards.  Featured in MOAA magazine, </a:t>
            </a:r>
            <a:r>
              <a:rPr lang="en-US" dirty="0" err="1" smtClean="0"/>
              <a:t>pg</a:t>
            </a:r>
            <a:r>
              <a:rPr lang="en-US" dirty="0" smtClean="0"/>
              <a:t> 42</a:t>
            </a:r>
          </a:p>
          <a:p>
            <a:pPr marL="457200" lvl="1" indent="0" algn="ctr">
              <a:buNone/>
            </a:pPr>
            <a:r>
              <a:rPr lang="en-US" i="1" dirty="0" smtClean="0">
                <a:solidFill>
                  <a:srgbClr val="FF0000"/>
                </a:solidFill>
                <a:latin typeface="Arial Narrow" pitchFamily="34" charset="0"/>
              </a:rPr>
              <a:t>Thanks to Col Wayne </a:t>
            </a:r>
            <a:r>
              <a:rPr lang="en-US" i="1" dirty="0" err="1" smtClean="0">
                <a:solidFill>
                  <a:srgbClr val="FF0000"/>
                </a:solidFill>
                <a:latin typeface="Arial Narrow" pitchFamily="34" charset="0"/>
              </a:rPr>
              <a:t>Swiers</a:t>
            </a:r>
            <a:r>
              <a:rPr lang="en-US" i="1" dirty="0" smtClean="0">
                <a:solidFill>
                  <a:srgbClr val="FF0000"/>
                </a:solidFill>
                <a:latin typeface="Arial Narrow" pitchFamily="34" charset="0"/>
              </a:rPr>
              <a:t>, USAF</a:t>
            </a:r>
          </a:p>
          <a:p>
            <a:pPr marL="457200" lvl="1" indent="0" algn="ctr">
              <a:buNone/>
            </a:pPr>
            <a:r>
              <a:rPr lang="en-US" i="1" dirty="0" smtClean="0">
                <a:solidFill>
                  <a:srgbClr val="FF0000"/>
                </a:solidFill>
                <a:latin typeface="Arial Narrow" pitchFamily="34" charset="0"/>
              </a:rPr>
              <a:t>and Col Ty Cobb, USA</a:t>
            </a:r>
          </a:p>
          <a:p>
            <a:pPr lvl="1"/>
            <a:r>
              <a:rPr lang="en-US" dirty="0"/>
              <a:t> </a:t>
            </a:r>
            <a:r>
              <a:rPr lang="en-US" dirty="0" smtClean="0"/>
              <a:t>Visitors turn into new members; recruiting brochure, recognition</a:t>
            </a:r>
          </a:p>
          <a:p>
            <a:pPr lvl="1"/>
            <a:r>
              <a:rPr lang="en-US" dirty="0" smtClean="0"/>
              <a:t>Dedicated board member, handles all admin, serves as chapter “memory”</a:t>
            </a:r>
          </a:p>
          <a:p>
            <a:pPr lvl="1"/>
            <a:r>
              <a:rPr lang="en-US" dirty="0" smtClean="0"/>
              <a:t>Recent survey highlight pluses, minuses</a:t>
            </a:r>
          </a:p>
        </p:txBody>
      </p:sp>
      <p:pic>
        <p:nvPicPr>
          <p:cNvPr id="3074" name="Picture 2" descr="C:\Users\David\AppData\Local\Microsoft\Windows\Temporary Internet Files\Content.IE5\FSCFM2JG\MC900333318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96200" y="4038600"/>
            <a:ext cx="1014374" cy="2609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09377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NC20 Central Carolina Chapter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9906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Survey designed to find out “How we are doing”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198888658"/>
              </p:ext>
            </p:extLst>
          </p:nvPr>
        </p:nvGraphicFramePr>
        <p:xfrm>
          <a:off x="1219200" y="2971800"/>
          <a:ext cx="2167467" cy="1828800"/>
        </p:xfrm>
        <a:graphic>
          <a:graphicData uri="http://schemas.openxmlformats.org/presentationml/2006/ole">
            <p:oleObj spid="_x0000_s4107" name="Document" showAsIcon="1" r:id="rId3" imgW="914400" imgH="771480" progId="Word.Document.12">
              <p:embed/>
            </p:oleObj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86041689"/>
              </p:ext>
            </p:extLst>
          </p:nvPr>
        </p:nvGraphicFramePr>
        <p:xfrm>
          <a:off x="5486400" y="3124200"/>
          <a:ext cx="2133600" cy="1800225"/>
        </p:xfrm>
        <a:graphic>
          <a:graphicData uri="http://schemas.openxmlformats.org/presentationml/2006/ole">
            <p:oleObj spid="_x0000_s4108" name="Document" showAsIcon="1" r:id="rId4" imgW="914400" imgH="771480" progId="Word.Document.12">
              <p:embed/>
            </p:oleObj>
          </a:graphicData>
        </a:graphic>
      </p:graphicFrame>
      <p:pic>
        <p:nvPicPr>
          <p:cNvPr id="4098" name="Picture 2" descr="C:\Users\David\AppData\Local\Microsoft\Windows\Temporary Internet Files\Content.IE5\RA1BNQKG\MC900089038[1]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712159" y="4495800"/>
            <a:ext cx="1795882" cy="17236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269800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NC20 Central Carolina Chapter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Problems</a:t>
            </a:r>
          </a:p>
          <a:p>
            <a:pPr lvl="1"/>
            <a:r>
              <a:rPr lang="en-US" dirty="0" smtClean="0"/>
              <a:t>Age of members</a:t>
            </a:r>
          </a:p>
          <a:p>
            <a:pPr lvl="1"/>
            <a:r>
              <a:rPr lang="en-US" dirty="0" smtClean="0"/>
              <a:t>Lack of “tech savvy” members</a:t>
            </a:r>
          </a:p>
          <a:p>
            <a:pPr lvl="2"/>
            <a:r>
              <a:rPr lang="en-US" dirty="0" smtClean="0"/>
              <a:t>E-newsletter, web site, etc. not valued</a:t>
            </a:r>
          </a:p>
          <a:p>
            <a:pPr lvl="2"/>
            <a:r>
              <a:rPr lang="en-US" dirty="0" smtClean="0"/>
              <a:t>No one to start or keep technology running</a:t>
            </a:r>
          </a:p>
          <a:p>
            <a:pPr lvl="1"/>
            <a:r>
              <a:rPr lang="en-US" dirty="0" smtClean="0"/>
              <a:t>Finding eligible prospective members; </a:t>
            </a:r>
            <a:br>
              <a:rPr lang="en-US" dirty="0" smtClean="0"/>
            </a:br>
            <a:r>
              <a:rPr lang="en-US" dirty="0" smtClean="0"/>
              <a:t>MOAA lists not effective</a:t>
            </a:r>
          </a:p>
          <a:p>
            <a:pPr lvl="1"/>
            <a:r>
              <a:rPr lang="en-US" dirty="0" smtClean="0"/>
              <a:t>Succession difficult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123" name="Picture 3" descr="C:\Users\David\AppData\Local\Microsoft\Windows\Temporary Internet Files\Content.IE5\205CC3OZ\MC900060355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702371" y="2133600"/>
            <a:ext cx="1109015" cy="2862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559215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NC20 Central Carolina Chapter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Summary</a:t>
            </a:r>
          </a:p>
          <a:p>
            <a:pPr lvl="1"/>
            <a:r>
              <a:rPr lang="en-US" dirty="0"/>
              <a:t>G</a:t>
            </a:r>
            <a:r>
              <a:rPr lang="en-US" dirty="0" smtClean="0"/>
              <a:t>reat little chapter</a:t>
            </a:r>
          </a:p>
          <a:p>
            <a:pPr lvl="1"/>
            <a:r>
              <a:rPr lang="en-US" dirty="0" smtClean="0"/>
              <a:t>Proud of outreach efforts</a:t>
            </a:r>
          </a:p>
          <a:p>
            <a:pPr lvl="1"/>
            <a:r>
              <a:rPr lang="en-US" dirty="0" smtClean="0"/>
              <a:t>We will continue to grow</a:t>
            </a:r>
            <a:endParaRPr lang="en-US" dirty="0"/>
          </a:p>
        </p:txBody>
      </p:sp>
      <p:pic>
        <p:nvPicPr>
          <p:cNvPr id="6146" name="Picture 2" descr="C:\Users\David\AppData\Local\Microsoft\Windows\Temporary Internet Files\Content.IE5\FSCFM2JG\MC900060359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352800" y="4410554"/>
            <a:ext cx="2843174" cy="1804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150" name="Picture 6" descr="C:\Users\David\AppData\Local\Microsoft\Windows\Temporary Internet Files\Content.IE5\7Q86M3H4\MC900139591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67600" y="1447800"/>
            <a:ext cx="737334" cy="1804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125377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</TotalTime>
  <Words>159</Words>
  <Application>Microsoft Office PowerPoint</Application>
  <PresentationFormat>On-screen Show (4:3)</PresentationFormat>
  <Paragraphs>36</Paragraphs>
  <Slides>6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Office Theme</vt:lpstr>
      <vt:lpstr>Word 2007 Document</vt:lpstr>
      <vt:lpstr>NC 20 Central Carolina Chapter Salisbury, Rowan County, NC</vt:lpstr>
      <vt:lpstr>NC20 Central Carolina Chapter</vt:lpstr>
      <vt:lpstr>NC20 Central Carolina Chapter</vt:lpstr>
      <vt:lpstr>NC20 Central Carolina Chapter</vt:lpstr>
      <vt:lpstr>NC20 Central Carolina Chapter</vt:lpstr>
      <vt:lpstr>NC20 Central Carolina Chapter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NC 20 Central Carolina Chapter Salisbury, Rowan County, NC</dc:title>
  <dc:creator>David</dc:creator>
  <cp:lastModifiedBy>Doug Ehrhardt</cp:lastModifiedBy>
  <cp:revision>12</cp:revision>
  <dcterms:created xsi:type="dcterms:W3CDTF">2013-08-02T22:46:21Z</dcterms:created>
  <dcterms:modified xsi:type="dcterms:W3CDTF">2013-08-04T21:29:50Z</dcterms:modified>
</cp:coreProperties>
</file>